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107"/>
    <a:srgbClr val="F87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5" Type="http://schemas.openxmlformats.org/officeDocument/2006/relationships/slide" Target="slides/slide4.xml" />
  <Relationship Id="rId10" Type="http://schemas.openxmlformats.org/officeDocument/2006/relationships/tableStyles" Target="tableStyles.xml" />
  <Relationship Id="rId4" Type="http://schemas.openxmlformats.org/officeDocument/2006/relationships/slide" Target="slides/slide3.xml" />
  <Relationship Id="rId9" Type="http://schemas.openxmlformats.org/officeDocument/2006/relationships/theme" Target="theme/theme1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80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15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0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5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18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18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78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221569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C01E-8F85-4E2C-B4C1-53EE0695CA2B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5F5A-D19E-4946-BFF9-64D36D839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07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9.xml" />
  <Relationship Id="rId4" Type="http://schemas.openxmlformats.org/officeDocument/2006/relationships/image" Target="../media/image4.png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9.xml" />
  <Relationship Id="rId4" Type="http://schemas.openxmlformats.org/officeDocument/2006/relationships/image" Target="../media/image6.png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image" Target="../media/image7.png" />
  <Relationship Id="rId1" Type="http://schemas.openxmlformats.org/officeDocument/2006/relationships/slideLayout" Target="../slideLayouts/slideLayout9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9.xml" />
  <Relationship Id="rId5" Type="http://schemas.openxmlformats.org/officeDocument/2006/relationships/image" Target="../media/image11.jpg" />
  <Relationship Id="rId4" Type="http://schemas.openxmlformats.org/officeDocument/2006/relationships/image" Target="../media/image10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2940" y="1122363"/>
            <a:ext cx="8875059" cy="2387600"/>
          </a:xfrm>
        </p:spPr>
        <p:txBody>
          <a:bodyPr/>
          <a:lstStyle/>
          <a:p>
            <a:r>
              <a:rPr lang="en-US" altLang="ja-JP" dirty="0">
                <a:latin typeface="Arial Rounded MT Bold" panose="020F0704030504030204" pitchFamily="34" charset="0"/>
                <a:ea typeface="BIZ UDPゴシック" panose="020B0400000000000000" pitchFamily="50" charset="-128"/>
              </a:rPr>
              <a:t>LINE</a:t>
            </a:r>
            <a:r>
              <a:rPr lang="ja-JP" altLang="en-US" dirty="0">
                <a:latin typeface="Arial Rounded MT Bold" panose="020F0704030504030204" pitchFamily="34" charset="0"/>
                <a:ea typeface="BIZ UDPゴシック" panose="020B0400000000000000" pitchFamily="50" charset="-128"/>
              </a:rPr>
              <a:t>アカウントを</a:t>
            </a:r>
            <a:br>
              <a:rPr lang="en-US" altLang="ja-JP" dirty="0">
                <a:latin typeface="Arial Rounded MT Bold" panose="020F0704030504030204" pitchFamily="34" charset="0"/>
                <a:ea typeface="BIZ UDPゴシック" panose="020B0400000000000000" pitchFamily="50" charset="-128"/>
              </a:rPr>
            </a:br>
            <a:r>
              <a:rPr lang="ja-JP" altLang="en-US" dirty="0">
                <a:latin typeface="Arial Rounded MT Bold" panose="020F0704030504030204" pitchFamily="34" charset="0"/>
                <a:ea typeface="BIZ UDPゴシック" panose="020B0400000000000000" pitchFamily="50" charset="-128"/>
              </a:rPr>
              <a:t>「友だち追加」する方法</a:t>
            </a:r>
            <a:endParaRPr kumimoji="1" lang="ja-JP" altLang="en-US" dirty="0">
              <a:latin typeface="Arial Rounded MT Bold" panose="020F070403050403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3696447"/>
            <a:ext cx="3348037" cy="3348037"/>
          </a:xfrm>
          <a:prstGeom prst="rect">
            <a:avLst/>
          </a:prstGeom>
        </p:spPr>
      </p:pic>
      <p:sp>
        <p:nvSpPr>
          <p:cNvPr id="6" name="額縁 5"/>
          <p:cNvSpPr/>
          <p:nvPr/>
        </p:nvSpPr>
        <p:spPr>
          <a:xfrm>
            <a:off x="995082" y="1308847"/>
            <a:ext cx="10210800" cy="2537012"/>
          </a:xfrm>
          <a:prstGeom prst="bevel">
            <a:avLst/>
          </a:prstGeom>
          <a:noFill/>
          <a:ln w="38100">
            <a:solidFill>
              <a:srgbClr val="F87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64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937849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2378" y="2579253"/>
            <a:ext cx="7132118" cy="177934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altLang="ja-JP" sz="3600" b="1" dirty="0"/>
              <a:t>LINE</a:t>
            </a:r>
            <a:r>
              <a:rPr lang="ja-JP" altLang="en-US" sz="3600" b="1" dirty="0"/>
              <a:t>アプリの</a:t>
            </a:r>
            <a:r>
              <a:rPr lang="en-US" altLang="ja-JP" sz="3600" b="1" dirty="0"/>
              <a:t>[</a:t>
            </a:r>
            <a:r>
              <a:rPr lang="ja-JP" altLang="en-US" sz="3600" b="1" dirty="0"/>
              <a:t>ホーム</a:t>
            </a:r>
            <a:r>
              <a:rPr lang="en-US" altLang="ja-JP" sz="3600" b="1" dirty="0"/>
              <a:t>]</a:t>
            </a:r>
            <a:r>
              <a:rPr lang="ja-JP" altLang="en-US" sz="3600" b="1" dirty="0"/>
              <a:t>を開き、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[</a:t>
            </a:r>
            <a:r>
              <a:rPr lang="ja-JP" altLang="en-US" sz="3600" b="1" dirty="0"/>
              <a:t>友だち追加</a:t>
            </a:r>
            <a:r>
              <a:rPr lang="en-US" altLang="ja-JP" sz="3600" b="1" dirty="0"/>
              <a:t>]</a:t>
            </a:r>
            <a:r>
              <a:rPr lang="ja-JP" altLang="en-US" sz="3600" b="1" dirty="0"/>
              <a:t>をタップします。</a:t>
            </a:r>
            <a:endParaRPr kumimoji="1" lang="ja-JP" altLang="en-US" sz="3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21" y="400501"/>
            <a:ext cx="2832390" cy="61368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572" y="754447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0"/>
            <a:ext cx="12272312" cy="6937849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89072" y="1834981"/>
            <a:ext cx="7082240" cy="1633943"/>
          </a:xfrm>
        </p:spPr>
        <p:txBody>
          <a:bodyPr>
            <a:normAutofit/>
          </a:bodyPr>
          <a:lstStyle/>
          <a:p>
            <a:r>
              <a:rPr kumimoji="1" lang="en-US" altLang="ja-JP" sz="3600" b="1" dirty="0"/>
              <a:t>2.</a:t>
            </a:r>
            <a:r>
              <a:rPr lang="ja-JP" altLang="en-US" sz="3600" b="1" dirty="0"/>
              <a:t> 「友だち追加」中央にある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[</a:t>
            </a:r>
            <a:r>
              <a:rPr lang="ja-JP" altLang="en-US" sz="3600" b="1" dirty="0"/>
              <a:t>二次元コード</a:t>
            </a:r>
            <a:r>
              <a:rPr lang="en-US" altLang="ja-JP" sz="3600" b="1" dirty="0"/>
              <a:t>]</a:t>
            </a:r>
            <a:r>
              <a:rPr lang="ja-JP" altLang="en-US" sz="3600" b="1" dirty="0"/>
              <a:t>をタップします。</a:t>
            </a:r>
            <a:endParaRPr kumimoji="1" lang="ja-JP" altLang="en-US" sz="36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23" y="407324"/>
            <a:ext cx="2967644" cy="60184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045" y="1621232"/>
            <a:ext cx="1469263" cy="14753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15508" y="4128293"/>
            <a:ext cx="635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※ </a:t>
            </a:r>
            <a:r>
              <a:rPr lang="ja-JP" altLang="en-US" sz="3200" b="1" dirty="0"/>
              <a:t>標準カメラアプリからの</a:t>
            </a:r>
            <a:endParaRPr lang="en-US" altLang="ja-JP" sz="3200" b="1" dirty="0"/>
          </a:p>
          <a:p>
            <a:r>
              <a:rPr lang="ja-JP" altLang="en-US" sz="3200" b="1" dirty="0"/>
              <a:t>　</a:t>
            </a:r>
            <a:r>
              <a:rPr lang="en-US" altLang="ja-JP" sz="3200" b="1" dirty="0"/>
              <a:t>[</a:t>
            </a:r>
            <a:r>
              <a:rPr lang="ja-JP" altLang="en-US" sz="3200" b="1" dirty="0"/>
              <a:t>二次元コード</a:t>
            </a:r>
            <a:r>
              <a:rPr lang="en-US" altLang="ja-JP" sz="3200" b="1" dirty="0"/>
              <a:t>]</a:t>
            </a:r>
            <a:r>
              <a:rPr lang="ja-JP" altLang="en-US" sz="3200" b="1" dirty="0"/>
              <a:t>の読み取りでも</a:t>
            </a:r>
            <a:endParaRPr lang="en-US" altLang="ja-JP" sz="3200" b="1" dirty="0"/>
          </a:p>
          <a:p>
            <a:r>
              <a:rPr lang="ja-JP" altLang="en-US" sz="3200" b="1" dirty="0"/>
              <a:t>　友だち追加できます。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168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8408" cy="6943946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096" y="2840207"/>
            <a:ext cx="6360991" cy="1295565"/>
          </a:xfrm>
        </p:spPr>
        <p:txBody>
          <a:bodyPr>
            <a:normAutofit/>
          </a:bodyPr>
          <a:lstStyle/>
          <a:p>
            <a:r>
              <a:rPr kumimoji="1" lang="en-US" altLang="ja-JP" sz="3600" b="1" dirty="0"/>
              <a:t>3</a:t>
            </a:r>
            <a:r>
              <a:rPr lang="en-US" altLang="ja-JP" sz="3600" b="1" dirty="0"/>
              <a:t>. </a:t>
            </a:r>
            <a:r>
              <a:rPr lang="ja-JP" altLang="en-US" sz="3600" b="1" dirty="0"/>
              <a:t>右の</a:t>
            </a:r>
            <a:r>
              <a:rPr lang="en-US" altLang="ja-JP" sz="3600" b="1" dirty="0"/>
              <a:t>[</a:t>
            </a:r>
            <a:r>
              <a:rPr lang="ja-JP" altLang="en-US" sz="3600" b="1" dirty="0"/>
              <a:t>二次元コード</a:t>
            </a:r>
            <a:r>
              <a:rPr lang="en-US" altLang="ja-JP" sz="3600" b="1" dirty="0"/>
              <a:t>]</a:t>
            </a:r>
            <a:r>
              <a:rPr lang="ja-JP" altLang="en-US" sz="3600" b="1" dirty="0"/>
              <a:t>を</a:t>
            </a:r>
            <a:endParaRPr lang="en-US" altLang="ja-JP" sz="3600" b="1" dirty="0"/>
          </a:p>
          <a:p>
            <a:r>
              <a:rPr lang="ja-JP" altLang="en-US" sz="3600" b="1" dirty="0"/>
              <a:t>　読み込んでください。</a:t>
            </a:r>
            <a:endParaRPr kumimoji="1" lang="en-US" altLang="ja-JP" sz="36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16" y="1835879"/>
            <a:ext cx="3167149" cy="33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39925"/>
            <a:ext cx="12272312" cy="6937849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45725" y="2772930"/>
            <a:ext cx="6019984" cy="3010378"/>
          </a:xfrm>
        </p:spPr>
        <p:txBody>
          <a:bodyPr>
            <a:normAutofit/>
          </a:bodyPr>
          <a:lstStyle/>
          <a:p>
            <a:r>
              <a:rPr kumimoji="1" lang="ja-JP" altLang="en-US" sz="3600" b="1" dirty="0"/>
              <a:t>４</a:t>
            </a:r>
            <a:r>
              <a:rPr kumimoji="1" lang="en-US" altLang="ja-JP" sz="3600" b="1" dirty="0"/>
              <a:t>.</a:t>
            </a:r>
            <a:r>
              <a:rPr lang="ja-JP" altLang="en-US" sz="3600" b="1" dirty="0"/>
              <a:t> </a:t>
            </a:r>
            <a:r>
              <a:rPr lang="en-US" altLang="ja-JP" sz="3600" b="1" dirty="0"/>
              <a:t>[</a:t>
            </a:r>
            <a:r>
              <a:rPr lang="ja-JP" altLang="en-US" sz="3600" b="1" dirty="0"/>
              <a:t>追加</a:t>
            </a:r>
            <a:r>
              <a:rPr lang="en-US" altLang="ja-JP" sz="3600" b="1" dirty="0"/>
              <a:t>]</a:t>
            </a:r>
            <a:r>
              <a:rPr lang="ja-JP" altLang="en-US" sz="3600" b="1" dirty="0"/>
              <a:t>をタップすると、　　　　　　　　</a:t>
            </a:r>
            <a:endParaRPr lang="en-US" altLang="ja-JP" sz="3600" b="1" dirty="0"/>
          </a:p>
          <a:p>
            <a:r>
              <a:rPr lang="ja-JP" altLang="en-US" sz="3600" b="1" dirty="0"/>
              <a:t>　 友だち追加ができます。</a:t>
            </a:r>
            <a:endParaRPr kumimoji="1" lang="ja-JP" altLang="en-US" sz="36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12" y="515389"/>
            <a:ext cx="3021210" cy="60766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331" y="3994539"/>
            <a:ext cx="629293" cy="6204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328">
            <a:off x="7163504" y="3405396"/>
            <a:ext cx="1234416" cy="13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102</Words>
  <Application>Microsoft Office PowerPoint</Application>
  <PresentationFormat>ワイド画面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BIZ UDPゴシック</vt:lpstr>
      <vt:lpstr>游ゴシック</vt:lpstr>
      <vt:lpstr>游ゴシック Light</vt:lpstr>
      <vt:lpstr>Arial</vt:lpstr>
      <vt:lpstr>Arial Rounded MT Bold</vt:lpstr>
      <vt:lpstr>Office テーマ</vt:lpstr>
      <vt:lpstr>LINEアカウントを 「友だち追加」する方法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アオヤギ　クミ</dc:creator>
  <cp:lastModifiedBy>オガワ　ヤスコ</cp:lastModifiedBy>
  <cp:revision>33</cp:revision>
  <dcterms:created xsi:type="dcterms:W3CDTF">2023-10-15T03:04:40Z</dcterms:created>
  <dcterms:modified xsi:type="dcterms:W3CDTF">2023-11-20T04:33:47Z</dcterms:modified>
</cp:coreProperties>
</file>