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2192000" cy="1625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22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5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68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1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66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5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9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52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21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01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A1A5-FA06-4C2E-985D-697F4E2D4847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CF79-5DC0-4A84-BB80-E48FF5AB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0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45691"/>
              </p:ext>
            </p:extLst>
          </p:nvPr>
        </p:nvGraphicFramePr>
        <p:xfrm>
          <a:off x="590550" y="10154178"/>
          <a:ext cx="7169604" cy="4841216"/>
        </p:xfrm>
        <a:graphic>
          <a:graphicData uri="http://schemas.openxmlformats.org/drawingml/2006/table">
            <a:tbl>
              <a:tblPr firstRow="1" bandRow="1"/>
              <a:tblGrid>
                <a:gridCol w="1194934">
                  <a:extLst>
                    <a:ext uri="{9D8B030D-6E8A-4147-A177-3AD203B41FA5}">
                      <a16:colId xmlns:a16="http://schemas.microsoft.com/office/drawing/2014/main" val="1850576842"/>
                    </a:ext>
                  </a:extLst>
                </a:gridCol>
                <a:gridCol w="1194934">
                  <a:extLst>
                    <a:ext uri="{9D8B030D-6E8A-4147-A177-3AD203B41FA5}">
                      <a16:colId xmlns:a16="http://schemas.microsoft.com/office/drawing/2014/main" val="1969853135"/>
                    </a:ext>
                  </a:extLst>
                </a:gridCol>
                <a:gridCol w="1194934">
                  <a:extLst>
                    <a:ext uri="{9D8B030D-6E8A-4147-A177-3AD203B41FA5}">
                      <a16:colId xmlns:a16="http://schemas.microsoft.com/office/drawing/2014/main" val="2630871162"/>
                    </a:ext>
                  </a:extLst>
                </a:gridCol>
                <a:gridCol w="1194934">
                  <a:extLst>
                    <a:ext uri="{9D8B030D-6E8A-4147-A177-3AD203B41FA5}">
                      <a16:colId xmlns:a16="http://schemas.microsoft.com/office/drawing/2014/main" val="2805758493"/>
                    </a:ext>
                  </a:extLst>
                </a:gridCol>
                <a:gridCol w="1194934">
                  <a:extLst>
                    <a:ext uri="{9D8B030D-6E8A-4147-A177-3AD203B41FA5}">
                      <a16:colId xmlns:a16="http://schemas.microsoft.com/office/drawing/2014/main" val="1320238148"/>
                    </a:ext>
                  </a:extLst>
                </a:gridCol>
                <a:gridCol w="1194934">
                  <a:extLst>
                    <a:ext uri="{9D8B030D-6E8A-4147-A177-3AD203B41FA5}">
                      <a16:colId xmlns:a16="http://schemas.microsoft.com/office/drawing/2014/main" val="2694850706"/>
                    </a:ext>
                  </a:extLst>
                </a:gridCol>
              </a:tblGrid>
              <a:tr h="11686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16418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65058"/>
                  </a:ext>
                </a:extLst>
              </a:tr>
              <a:tr h="115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5238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41829"/>
                  </a:ext>
                </a:extLst>
              </a:tr>
              <a:tr h="114151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88876"/>
                  </a:ext>
                </a:extLst>
              </a:tr>
              <a:tr h="37638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14216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72" y="10314096"/>
            <a:ext cx="3958106" cy="2992853"/>
          </a:xfrm>
          <a:prstGeom prst="rect">
            <a:avLst/>
          </a:prstGeom>
        </p:spPr>
      </p:pic>
      <p:grpSp>
        <p:nvGrpSpPr>
          <p:cNvPr id="78" name="グループ化 77"/>
          <p:cNvGrpSpPr/>
          <p:nvPr/>
        </p:nvGrpSpPr>
        <p:grpSpPr>
          <a:xfrm>
            <a:off x="0" y="0"/>
            <a:ext cx="12192000" cy="1445342"/>
            <a:chOff x="-14514" y="0"/>
            <a:chExt cx="12240000" cy="720000"/>
          </a:xfrm>
        </p:grpSpPr>
        <p:sp>
          <p:nvSpPr>
            <p:cNvPr id="79" name="正方形/長方形 78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0" y="15404662"/>
            <a:ext cx="12192000" cy="851338"/>
            <a:chOff x="-14514" y="0"/>
            <a:chExt cx="12240000" cy="720000"/>
          </a:xfrm>
        </p:grpSpPr>
        <p:sp>
          <p:nvSpPr>
            <p:cNvPr id="97" name="正方形/長方形 96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0" y="247393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spc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  <a:r>
              <a:rPr lang="en-US" altLang="ja-JP" sz="5400" b="1" spc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5400" b="1" spc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推進登録証</a:t>
            </a:r>
            <a:endParaRPr kumimoji="1" lang="ja-JP" altLang="en-US" sz="5400" b="1" spc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91694" y="4731302"/>
            <a:ext cx="1032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b="1" u="sng" spc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b="1" u="sng" spc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様</a:t>
            </a:r>
            <a:endParaRPr kumimoji="1" lang="ja-JP" altLang="en-US" sz="3600" b="1" u="sng" spc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856" y="5947342"/>
            <a:ext cx="1103062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貴方を</a:t>
            </a:r>
            <a:r>
              <a:rPr lang="en-US" altLang="zh-TW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達成に向けた取り組みを</a:t>
            </a:r>
            <a:endParaRPr lang="en-US" altLang="ja-JP" sz="3200" spc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1600" spc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推進する「</a:t>
            </a:r>
            <a:r>
              <a:rPr lang="zh-TW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  <a:r>
              <a:rPr lang="en-US" altLang="zh-TW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推進登録制度」に</a:t>
            </a:r>
            <a:endParaRPr lang="en-US" altLang="ja-JP" sz="3200" spc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1600" spc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spc="15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登録したことを証します</a:t>
            </a:r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3200" spc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endParaRPr lang="en-US" altLang="ja-JP" sz="3200" spc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すまいる☺メンバー（宣言）</a:t>
            </a:r>
            <a:r>
              <a:rPr lang="en-US" altLang="ja-JP" sz="3200" spc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200" spc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280678" y="9014228"/>
            <a:ext cx="695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２０</a:t>
            </a:r>
            <a:r>
              <a:rPr lang="en-US" altLang="ja-JP" sz="32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XX</a:t>
            </a:r>
            <a:r>
              <a:rPr lang="ja-JP" altLang="en-US" sz="32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　月　日</a:t>
            </a:r>
            <a:endParaRPr lang="en-US" altLang="ja-JP" sz="3200" spc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45" y="13570616"/>
            <a:ext cx="3575967" cy="54034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A0F7973-9AB0-4C48-978A-0CBFEF17AD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576" y="14110965"/>
            <a:ext cx="3240966" cy="123775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68266" y="9628500"/>
            <a:ext cx="7764693" cy="5047875"/>
            <a:chOff x="452979" y="9678891"/>
            <a:chExt cx="7764693" cy="5047875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1263734" y="9678891"/>
              <a:ext cx="695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spc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関連する</a:t>
              </a:r>
              <a:r>
                <a:rPr lang="en-US" altLang="ja-JP" sz="2400" spc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2400" spc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の目標（ゴール）</a:t>
              </a:r>
              <a:endParaRPr lang="en-US" altLang="ja-JP" sz="2400" spc="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67" name="図 13" descr="C:\Users\Everyone\Desktop\アイコンデータ\sdg_icon_12_j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960" y="11889211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図 12" descr="C:\Users\Everyone\Desktop\アイコンデータ\sdg_icon_11_j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161" y="11892872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図 11" descr="C:\Users\Everyone\Desktop\アイコンデータ\sdg_icon_10_ja_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83" y="11892872"/>
              <a:ext cx="1023523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図 10" descr="C:\Users\Everyone\Desktop\アイコンデータ\sdg_icon_09_j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677" y="11892872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図 9" descr="C:\Users\Everyone\Desktop\アイコンデータ\sdg_icon_08_j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94" y="11892872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図 8" descr="C:\Users\Everyone\Desktop\アイコンデータ\sdg_icon_07_ja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9" y="11892872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図 7" descr="C:\Users\Everyone\Desktop\アイコンデータ\sdg_icon_06_ja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074" y="10265913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図 6" descr="C:\Users\Everyone\Desktop\アイコンデータ\sdg_icon_05_j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606" y="10265913"/>
              <a:ext cx="1026750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図 5" descr="C:\Users\Everyone\Desktop\アイコンデータ\sdg_icon_04_ja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120" y="10278715"/>
              <a:ext cx="1023523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図 4" descr="C:\Users\Everyone\Desktop\アイコンデータ\sdg_icon_03_ja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91" y="10278715"/>
              <a:ext cx="1026750" cy="10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図 3" descr="C:\Users\Everyone\Desktop\アイコンデータ\sdg_icon_02_ja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08" y="10278715"/>
              <a:ext cx="1026750" cy="10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図 2" descr="C:\Users\Everyone\Desktop\アイコンデータ\sdg_icon_01_j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3" y="10272314"/>
              <a:ext cx="1026750" cy="10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図 15" descr="C:\Users\Everyone\Desktop\アイコンデータ\sdg_icon_14_ja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02" y="13500503"/>
              <a:ext cx="1043082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図 1" descr="C:\Users\Everyone\Desktop\アイコンデータ\sdg_icon_17_ja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06" y="13500503"/>
              <a:ext cx="1043082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図 18" descr="C:\Users\Everyone\Desktop\アイコンデータ\sdg_icon_16_ja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56" y="13501870"/>
              <a:ext cx="1039804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図 19" descr="C:\Users\Everyone\Desktop\アイコンデータ\sdg_icon_13_ja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67" y="13500503"/>
              <a:ext cx="1043082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図 20" descr="C:\Users\Everyone\Desktop\アイコンデータ\sdg_icon_15_ja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677" y="13500503"/>
              <a:ext cx="1043082" cy="102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図 118"/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42" y="13820576"/>
              <a:ext cx="955813" cy="90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9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67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タナカ　リョウ</cp:lastModifiedBy>
  <cp:revision>38</cp:revision>
  <cp:lastPrinted>2022-06-07T08:22:32Z</cp:lastPrinted>
  <dcterms:created xsi:type="dcterms:W3CDTF">2022-05-13T07:54:25Z</dcterms:created>
  <dcterms:modified xsi:type="dcterms:W3CDTF">2022-06-23T11:02:40Z</dcterms:modified>
</cp:coreProperties>
</file>