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</p:sldIdLst>
  <p:sldSz cx="12192000" cy="1625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217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4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5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68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16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66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57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9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52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21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01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5A1A5-FA06-4C2E-985D-697F4E2D4847}" type="datetimeFigureOut">
              <a:rPr kumimoji="1" lang="ja-JP" altLang="en-US" smtClean="0"/>
              <a:t>2022/6/23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2CF79-5DC0-4A84-BB80-E48FF5AB4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01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590550" y="10154178"/>
          <a:ext cx="7169604" cy="4841216"/>
        </p:xfrm>
        <a:graphic>
          <a:graphicData uri="http://schemas.openxmlformats.org/drawingml/2006/table">
            <a:tbl>
              <a:tblPr firstRow="1" bandRow="1"/>
              <a:tblGrid>
                <a:gridCol w="1194934">
                  <a:extLst>
                    <a:ext uri="{9D8B030D-6E8A-4147-A177-3AD203B41FA5}">
                      <a16:colId xmlns:a16="http://schemas.microsoft.com/office/drawing/2014/main" val="1850576842"/>
                    </a:ext>
                  </a:extLst>
                </a:gridCol>
                <a:gridCol w="1194934">
                  <a:extLst>
                    <a:ext uri="{9D8B030D-6E8A-4147-A177-3AD203B41FA5}">
                      <a16:colId xmlns:a16="http://schemas.microsoft.com/office/drawing/2014/main" val="1969853135"/>
                    </a:ext>
                  </a:extLst>
                </a:gridCol>
                <a:gridCol w="1194934">
                  <a:extLst>
                    <a:ext uri="{9D8B030D-6E8A-4147-A177-3AD203B41FA5}">
                      <a16:colId xmlns:a16="http://schemas.microsoft.com/office/drawing/2014/main" val="2630871162"/>
                    </a:ext>
                  </a:extLst>
                </a:gridCol>
                <a:gridCol w="1194934">
                  <a:extLst>
                    <a:ext uri="{9D8B030D-6E8A-4147-A177-3AD203B41FA5}">
                      <a16:colId xmlns:a16="http://schemas.microsoft.com/office/drawing/2014/main" val="2805758493"/>
                    </a:ext>
                  </a:extLst>
                </a:gridCol>
                <a:gridCol w="1194934">
                  <a:extLst>
                    <a:ext uri="{9D8B030D-6E8A-4147-A177-3AD203B41FA5}">
                      <a16:colId xmlns:a16="http://schemas.microsoft.com/office/drawing/2014/main" val="1320238148"/>
                    </a:ext>
                  </a:extLst>
                </a:gridCol>
                <a:gridCol w="1194934">
                  <a:extLst>
                    <a:ext uri="{9D8B030D-6E8A-4147-A177-3AD203B41FA5}">
                      <a16:colId xmlns:a16="http://schemas.microsoft.com/office/drawing/2014/main" val="2694850706"/>
                    </a:ext>
                  </a:extLst>
                </a:gridCol>
              </a:tblGrid>
              <a:tr h="11686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216418"/>
                  </a:ext>
                </a:extLst>
              </a:tr>
              <a:tr h="427634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865058"/>
                  </a:ext>
                </a:extLst>
              </a:tr>
              <a:tr h="115945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55238"/>
                  </a:ext>
                </a:extLst>
              </a:tr>
              <a:tr h="36401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541829"/>
                  </a:ext>
                </a:extLst>
              </a:tr>
              <a:tr h="114151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888876"/>
                  </a:ext>
                </a:extLst>
              </a:tr>
              <a:tr h="37638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614216"/>
                  </a:ext>
                </a:extLst>
              </a:tr>
            </a:tbl>
          </a:graphicData>
        </a:graphic>
      </p:graphicFrame>
      <p:grpSp>
        <p:nvGrpSpPr>
          <p:cNvPr id="78" name="グループ化 77"/>
          <p:cNvGrpSpPr/>
          <p:nvPr/>
        </p:nvGrpSpPr>
        <p:grpSpPr>
          <a:xfrm>
            <a:off x="0" y="0"/>
            <a:ext cx="12192000" cy="1445342"/>
            <a:chOff x="-14514" y="0"/>
            <a:chExt cx="12240000" cy="720000"/>
          </a:xfrm>
        </p:grpSpPr>
        <p:sp>
          <p:nvSpPr>
            <p:cNvPr id="79" name="正方形/長方形 78"/>
            <p:cNvSpPr/>
            <p:nvPr/>
          </p:nvSpPr>
          <p:spPr>
            <a:xfrm>
              <a:off x="-14514" y="0"/>
              <a:ext cx="720000" cy="720000"/>
            </a:xfrm>
            <a:prstGeom prst="rect">
              <a:avLst/>
            </a:prstGeom>
            <a:solidFill>
              <a:srgbClr val="EC1B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705486" y="0"/>
              <a:ext cx="720000" cy="720000"/>
            </a:xfrm>
            <a:prstGeom prst="rect">
              <a:avLst/>
            </a:prstGeom>
            <a:solidFill>
              <a:srgbClr val="D29F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1425486" y="0"/>
              <a:ext cx="720000" cy="720000"/>
            </a:xfrm>
            <a:prstGeom prst="rect">
              <a:avLst/>
            </a:prstGeom>
            <a:solidFill>
              <a:srgbClr val="269B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145486" y="0"/>
              <a:ext cx="720000" cy="720000"/>
            </a:xfrm>
            <a:prstGeom prst="rect">
              <a:avLst/>
            </a:prstGeom>
            <a:solidFill>
              <a:srgbClr val="C21E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2865486" y="0"/>
              <a:ext cx="720000" cy="720000"/>
            </a:xfrm>
            <a:prstGeom prst="rect">
              <a:avLst/>
            </a:prstGeom>
            <a:solidFill>
              <a:srgbClr val="F03F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3585486" y="0"/>
              <a:ext cx="720000" cy="720000"/>
            </a:xfrm>
            <a:prstGeom prst="rect">
              <a:avLst/>
            </a:prstGeom>
            <a:solidFill>
              <a:srgbClr val="00AD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4305486" y="0"/>
              <a:ext cx="720000" cy="720000"/>
            </a:xfrm>
            <a:prstGeom prst="rect">
              <a:avLst/>
            </a:prstGeom>
            <a:solidFill>
              <a:srgbClr val="FCB7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5025486" y="0"/>
              <a:ext cx="720000" cy="720000"/>
            </a:xfrm>
            <a:prstGeom prst="rect">
              <a:avLst/>
            </a:prstGeom>
            <a:solidFill>
              <a:srgbClr val="8F17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5745486" y="0"/>
              <a:ext cx="720000" cy="720000"/>
            </a:xfrm>
            <a:prstGeom prst="rect">
              <a:avLst/>
            </a:prstGeom>
            <a:solidFill>
              <a:srgbClr val="F46C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6465486" y="0"/>
              <a:ext cx="720000" cy="720000"/>
            </a:xfrm>
            <a:prstGeom prst="rect">
              <a:avLst/>
            </a:prstGeom>
            <a:solidFill>
              <a:srgbClr val="E111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7185486" y="0"/>
              <a:ext cx="720000" cy="720000"/>
            </a:xfrm>
            <a:prstGeom prst="rect">
              <a:avLst/>
            </a:prstGeom>
            <a:solidFill>
              <a:srgbClr val="F89C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7905486" y="0"/>
              <a:ext cx="720000" cy="720000"/>
            </a:xfrm>
            <a:prstGeom prst="rect">
              <a:avLst/>
            </a:prstGeom>
            <a:solidFill>
              <a:srgbClr val="CF8D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8625486" y="0"/>
              <a:ext cx="720000" cy="720000"/>
            </a:xfrm>
            <a:prstGeom prst="rect">
              <a:avLst/>
            </a:prstGeom>
            <a:solidFill>
              <a:srgbClr val="4776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9345486" y="0"/>
              <a:ext cx="720000" cy="720000"/>
            </a:xfrm>
            <a:prstGeom prst="rect">
              <a:avLst/>
            </a:prstGeom>
            <a:solidFill>
              <a:srgbClr val="017D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10065486" y="0"/>
              <a:ext cx="720000" cy="720000"/>
            </a:xfrm>
            <a:prstGeom prst="rect">
              <a:avLst/>
            </a:prstGeom>
            <a:solidFill>
              <a:srgbClr val="3DB0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10785486" y="0"/>
              <a:ext cx="720000" cy="720000"/>
            </a:xfrm>
            <a:prstGeom prst="rect">
              <a:avLst/>
            </a:prstGeom>
            <a:solidFill>
              <a:srgbClr val="005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11505486" y="0"/>
              <a:ext cx="720000" cy="720000"/>
            </a:xfrm>
            <a:prstGeom prst="rect">
              <a:avLst/>
            </a:prstGeom>
            <a:solidFill>
              <a:srgbClr val="1935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" name="グループ化 95"/>
          <p:cNvGrpSpPr/>
          <p:nvPr/>
        </p:nvGrpSpPr>
        <p:grpSpPr>
          <a:xfrm>
            <a:off x="0" y="15404662"/>
            <a:ext cx="12192000" cy="851338"/>
            <a:chOff x="-14514" y="0"/>
            <a:chExt cx="12240000" cy="720000"/>
          </a:xfrm>
        </p:grpSpPr>
        <p:sp>
          <p:nvSpPr>
            <p:cNvPr id="97" name="正方形/長方形 96"/>
            <p:cNvSpPr/>
            <p:nvPr/>
          </p:nvSpPr>
          <p:spPr>
            <a:xfrm>
              <a:off x="-14514" y="0"/>
              <a:ext cx="720000" cy="720000"/>
            </a:xfrm>
            <a:prstGeom prst="rect">
              <a:avLst/>
            </a:prstGeom>
            <a:solidFill>
              <a:srgbClr val="EC1B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705486" y="0"/>
              <a:ext cx="720000" cy="720000"/>
            </a:xfrm>
            <a:prstGeom prst="rect">
              <a:avLst/>
            </a:prstGeom>
            <a:solidFill>
              <a:srgbClr val="D29F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1425486" y="0"/>
              <a:ext cx="720000" cy="720000"/>
            </a:xfrm>
            <a:prstGeom prst="rect">
              <a:avLst/>
            </a:prstGeom>
            <a:solidFill>
              <a:srgbClr val="269B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2145486" y="0"/>
              <a:ext cx="720000" cy="720000"/>
            </a:xfrm>
            <a:prstGeom prst="rect">
              <a:avLst/>
            </a:prstGeom>
            <a:solidFill>
              <a:srgbClr val="C21E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2865486" y="0"/>
              <a:ext cx="720000" cy="720000"/>
            </a:xfrm>
            <a:prstGeom prst="rect">
              <a:avLst/>
            </a:prstGeom>
            <a:solidFill>
              <a:srgbClr val="F03F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3585486" y="0"/>
              <a:ext cx="720000" cy="720000"/>
            </a:xfrm>
            <a:prstGeom prst="rect">
              <a:avLst/>
            </a:prstGeom>
            <a:solidFill>
              <a:srgbClr val="00AD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4305486" y="0"/>
              <a:ext cx="720000" cy="720000"/>
            </a:xfrm>
            <a:prstGeom prst="rect">
              <a:avLst/>
            </a:prstGeom>
            <a:solidFill>
              <a:srgbClr val="FCB7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5025486" y="0"/>
              <a:ext cx="720000" cy="720000"/>
            </a:xfrm>
            <a:prstGeom prst="rect">
              <a:avLst/>
            </a:prstGeom>
            <a:solidFill>
              <a:srgbClr val="8F17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5745486" y="0"/>
              <a:ext cx="720000" cy="720000"/>
            </a:xfrm>
            <a:prstGeom prst="rect">
              <a:avLst/>
            </a:prstGeom>
            <a:solidFill>
              <a:srgbClr val="F46C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6465486" y="0"/>
              <a:ext cx="720000" cy="720000"/>
            </a:xfrm>
            <a:prstGeom prst="rect">
              <a:avLst/>
            </a:prstGeom>
            <a:solidFill>
              <a:srgbClr val="E111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7185486" y="0"/>
              <a:ext cx="720000" cy="720000"/>
            </a:xfrm>
            <a:prstGeom prst="rect">
              <a:avLst/>
            </a:prstGeom>
            <a:solidFill>
              <a:srgbClr val="F89C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7905486" y="0"/>
              <a:ext cx="720000" cy="720000"/>
            </a:xfrm>
            <a:prstGeom prst="rect">
              <a:avLst/>
            </a:prstGeom>
            <a:solidFill>
              <a:srgbClr val="CF8D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8625486" y="0"/>
              <a:ext cx="720000" cy="720000"/>
            </a:xfrm>
            <a:prstGeom prst="rect">
              <a:avLst/>
            </a:prstGeom>
            <a:solidFill>
              <a:srgbClr val="4776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9345486" y="0"/>
              <a:ext cx="720000" cy="720000"/>
            </a:xfrm>
            <a:prstGeom prst="rect">
              <a:avLst/>
            </a:prstGeom>
            <a:solidFill>
              <a:srgbClr val="017D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10065486" y="0"/>
              <a:ext cx="720000" cy="720000"/>
            </a:xfrm>
            <a:prstGeom prst="rect">
              <a:avLst/>
            </a:prstGeom>
            <a:solidFill>
              <a:srgbClr val="3DB0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10785486" y="0"/>
              <a:ext cx="720000" cy="720000"/>
            </a:xfrm>
            <a:prstGeom prst="rect">
              <a:avLst/>
            </a:prstGeom>
            <a:solidFill>
              <a:srgbClr val="005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11505486" y="0"/>
              <a:ext cx="720000" cy="720000"/>
            </a:xfrm>
            <a:prstGeom prst="rect">
              <a:avLst/>
            </a:prstGeom>
            <a:solidFill>
              <a:srgbClr val="1935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5" name="テキスト ボックス 114"/>
          <p:cNvSpPr txBox="1"/>
          <p:nvPr/>
        </p:nvSpPr>
        <p:spPr>
          <a:xfrm>
            <a:off x="0" y="2473935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spc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枚方市</a:t>
            </a:r>
            <a:r>
              <a:rPr lang="en-US" altLang="ja-JP" sz="5400" b="1" spc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5400" b="1" spc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推進登録証</a:t>
            </a:r>
            <a:endParaRPr kumimoji="1" lang="ja-JP" altLang="en-US" sz="5400" b="1" spc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91694" y="4731302"/>
            <a:ext cx="10325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3600" b="1" u="sng" spc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600" b="1" u="sng" spc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様</a:t>
            </a:r>
            <a:endParaRPr kumimoji="1" lang="ja-JP" altLang="en-US" sz="3600" b="1" u="sng" spc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86856" y="5947342"/>
            <a:ext cx="11030626" cy="2811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貴方を</a:t>
            </a:r>
            <a:r>
              <a:rPr lang="en-US" altLang="zh-TW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達成に向けた取り組みを</a:t>
            </a:r>
            <a:endParaRPr lang="en-US" altLang="ja-JP" sz="3200" spc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spc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推進する「</a:t>
            </a:r>
            <a:r>
              <a:rPr lang="zh-TW" altLang="en-US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枚方市</a:t>
            </a:r>
            <a:r>
              <a:rPr lang="en-US" altLang="zh-TW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推進登録制度」に</a:t>
            </a:r>
            <a:endParaRPr lang="en-US" altLang="ja-JP" sz="3200" spc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spc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spc="1500" dirty="0">
                <a:latin typeface="Meiryo UI" panose="020B0604030504040204" pitchFamily="50" charset="-128"/>
                <a:ea typeface="Meiryo UI" panose="020B0604030504040204" pitchFamily="50" charset="-128"/>
              </a:rPr>
              <a:t>登録したことを証します</a:t>
            </a:r>
            <a:r>
              <a:rPr lang="ja-JP" altLang="en-US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3200" spc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000"/>
              </a:lnSpc>
            </a:pPr>
            <a:endParaRPr lang="en-US" altLang="ja-JP" sz="3200" spc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すまいる☺メンバー（宣言）</a:t>
            </a:r>
            <a:r>
              <a:rPr lang="en-US" altLang="ja-JP" sz="3200" spc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3200" spc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280678" y="9014228"/>
            <a:ext cx="6953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spc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２０</a:t>
            </a:r>
            <a:r>
              <a:rPr lang="en-US" altLang="ja-JP" sz="3200" spc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3200" spc="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　月　日</a:t>
            </a:r>
            <a:endParaRPr lang="en-US" altLang="ja-JP" sz="3200" spc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445" y="13570616"/>
            <a:ext cx="3575967" cy="540349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8A0F7973-9AB0-4C48-978A-0CBFEF17AD7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78576" y="14110965"/>
            <a:ext cx="3240966" cy="1237756"/>
          </a:xfrm>
          <a:prstGeom prst="rect">
            <a:avLst/>
          </a:prstGeom>
        </p:spPr>
      </p:pic>
      <p:grpSp>
        <p:nvGrpSpPr>
          <p:cNvPr id="8" name="グループ化 7"/>
          <p:cNvGrpSpPr/>
          <p:nvPr/>
        </p:nvGrpSpPr>
        <p:grpSpPr>
          <a:xfrm>
            <a:off x="668266" y="9628500"/>
            <a:ext cx="7764693" cy="5047875"/>
            <a:chOff x="452979" y="9678891"/>
            <a:chExt cx="7764693" cy="5047875"/>
          </a:xfrm>
        </p:grpSpPr>
        <p:sp>
          <p:nvSpPr>
            <p:cNvPr id="51" name="テキスト ボックス 50"/>
            <p:cNvSpPr txBox="1"/>
            <p:nvPr/>
          </p:nvSpPr>
          <p:spPr>
            <a:xfrm>
              <a:off x="1263734" y="9678891"/>
              <a:ext cx="6953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spc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関連する</a:t>
              </a:r>
              <a:r>
                <a:rPr lang="en-US" altLang="ja-JP" sz="2400" spc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SDGs</a:t>
              </a:r>
              <a:r>
                <a:rPr lang="ja-JP" altLang="en-US" sz="2400" spc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の目標（ゴール）</a:t>
              </a:r>
              <a:endParaRPr lang="en-US" altLang="ja-JP" sz="2400" spc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067" name="図 13" descr="C:\Users\Everyone\Desktop\アイコンデータ\sdg_icon_12_ja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1960" y="11889211"/>
              <a:ext cx="1026750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8" name="図 12" descr="C:\Users\Everyone\Desktop\アイコンデータ\sdg_icon_11_ja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8161" y="11892872"/>
              <a:ext cx="1026750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9" name="図 11" descr="C:\Users\Everyone\Desktop\アイコンデータ\sdg_icon_10_ja_2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0683" y="11892872"/>
              <a:ext cx="1023523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0" name="図 10" descr="C:\Users\Everyone\Desktop\アイコンデータ\sdg_icon_09_ja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677" y="11892872"/>
              <a:ext cx="1026750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1" name="図 9" descr="C:\Users\Everyone\Desktop\アイコンデータ\sdg_icon_08_ja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4394" y="11892872"/>
              <a:ext cx="1026750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2" name="図 8" descr="C:\Users\Everyone\Desktop\アイコンデータ\sdg_icon_07_ja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79" y="11892872"/>
              <a:ext cx="1026750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3" name="図 7" descr="C:\Users\Everyone\Desktop\アイコンデータ\sdg_icon_06_ja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0074" y="10265913"/>
              <a:ext cx="1026750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4" name="図 6" descr="C:\Users\Everyone\Desktop\アイコンデータ\sdg_icon_05_ja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6606" y="10265913"/>
              <a:ext cx="1026750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5" name="図 5" descr="C:\Users\Everyone\Desktop\アイコンデータ\sdg_icon_04_ja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8120" y="10278715"/>
              <a:ext cx="1023523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6" name="図 4" descr="C:\Users\Everyone\Desktop\アイコンデータ\sdg_icon_03_ja.pn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4191" y="10278715"/>
              <a:ext cx="1026750" cy="1023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7" name="図 3" descr="C:\Users\Everyone\Desktop\アイコンデータ\sdg_icon_02_ja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8908" y="10278715"/>
              <a:ext cx="1026750" cy="1023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8" name="図 2" descr="C:\Users\Everyone\Desktop\アイコンデータ\sdg_icon_01_ja.pn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493" y="10272314"/>
              <a:ext cx="1026750" cy="1023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9" name="図 15" descr="C:\Users\Everyone\Desktop\アイコンデータ\sdg_icon_14_ja.pn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4502" y="13500503"/>
              <a:ext cx="1043082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0" name="図 1" descr="C:\Users\Everyone\Desktop\アイコンデータ\sdg_icon_17_ja.pn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8106" y="13500503"/>
              <a:ext cx="1043082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1" name="図 18" descr="C:\Users\Everyone\Desktop\アイコンデータ\sdg_icon_16_ja.png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7056" y="13501870"/>
              <a:ext cx="1039804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2" name="図 19" descr="C:\Users\Everyone\Desktop\アイコンデータ\sdg_icon_13_ja.png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867" y="13500503"/>
              <a:ext cx="1043082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3" name="図 20" descr="C:\Users\Everyone\Desktop\アイコンデータ\sdg_icon_15_ja.png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677" y="13500503"/>
              <a:ext cx="1043082" cy="102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" name="図 118"/>
            <p:cNvPicPr/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5542" y="13820576"/>
              <a:ext cx="955813" cy="906190"/>
            </a:xfrm>
            <a:prstGeom prst="rect">
              <a:avLst/>
            </a:prstGeom>
          </p:spPr>
        </p:pic>
      </p:grpSp>
      <p:pic>
        <p:nvPicPr>
          <p:cNvPr id="66" name="図 65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572571" y="10233447"/>
            <a:ext cx="2630090" cy="310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6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</TotalTime>
  <Words>67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タナカ　リョウ</cp:lastModifiedBy>
  <cp:revision>38</cp:revision>
  <cp:lastPrinted>2022-06-07T08:22:32Z</cp:lastPrinted>
  <dcterms:created xsi:type="dcterms:W3CDTF">2022-05-13T07:54:25Z</dcterms:created>
  <dcterms:modified xsi:type="dcterms:W3CDTF">2022-06-23T11:02:07Z</dcterms:modified>
</cp:coreProperties>
</file>