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25"/>
    <a:srgbClr val="0A9EDB"/>
    <a:srgbClr val="193568"/>
    <a:srgbClr val="00558A"/>
    <a:srgbClr val="3DB049"/>
    <a:srgbClr val="017DBC"/>
    <a:srgbClr val="47763C"/>
    <a:srgbClr val="CF8D29"/>
    <a:srgbClr val="E11184"/>
    <a:srgbClr val="F46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6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31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47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4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95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23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0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96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504C-BFC9-41AE-8B4E-89B39B94FBD5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174D-1479-4D8D-8B37-B5B39C880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5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hyperlink" Target="mailto:kikaku@city.hirakata.osaka.jp&#65295;&#12304;HP&#12305;https://www.city.hirakata.osaka.jp/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hyperlink" Target="mailto:kikaku@city.hirakata.osaka.jp&#65295;&#12304;HP&#12305;https://www.city.hirakata.osaka.jp/" TargetMode="External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0" y="642937"/>
            <a:ext cx="9945000" cy="185738"/>
            <a:chOff x="-14514" y="0"/>
            <a:chExt cx="12240000" cy="720000"/>
          </a:xfrm>
        </p:grpSpPr>
        <p:sp>
          <p:nvSpPr>
            <p:cNvPr id="9" name="正方形/長方形 8"/>
            <p:cNvSpPr/>
            <p:nvPr/>
          </p:nvSpPr>
          <p:spPr>
            <a:xfrm>
              <a:off x="-14514" y="0"/>
              <a:ext cx="720000" cy="720000"/>
            </a:xfrm>
            <a:prstGeom prst="rect">
              <a:avLst/>
            </a:prstGeom>
            <a:solidFill>
              <a:srgbClr val="EC1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05486" y="0"/>
              <a:ext cx="720000" cy="720000"/>
            </a:xfrm>
            <a:prstGeom prst="rect">
              <a:avLst/>
            </a:prstGeom>
            <a:solidFill>
              <a:srgbClr val="D29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425486" y="0"/>
              <a:ext cx="720000" cy="720000"/>
            </a:xfrm>
            <a:prstGeom prst="rect">
              <a:avLst/>
            </a:prstGeom>
            <a:solidFill>
              <a:srgbClr val="26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145486" y="0"/>
              <a:ext cx="720000" cy="720000"/>
            </a:xfrm>
            <a:prstGeom prst="rect">
              <a:avLst/>
            </a:prstGeom>
            <a:solidFill>
              <a:srgbClr val="C21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865486" y="0"/>
              <a:ext cx="720000" cy="720000"/>
            </a:xfrm>
            <a:prstGeom prst="rect">
              <a:avLst/>
            </a:prstGeom>
            <a:solidFill>
              <a:srgbClr val="F03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585486" y="0"/>
              <a:ext cx="720000" cy="720000"/>
            </a:xfrm>
            <a:prstGeom prst="rect">
              <a:avLst/>
            </a:prstGeom>
            <a:solidFill>
              <a:srgbClr val="00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305486" y="0"/>
              <a:ext cx="720000" cy="720000"/>
            </a:xfrm>
            <a:prstGeom prst="rect">
              <a:avLst/>
            </a:prstGeom>
            <a:solidFill>
              <a:srgbClr val="FC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025486" y="0"/>
              <a:ext cx="720000" cy="720000"/>
            </a:xfrm>
            <a:prstGeom prst="rect">
              <a:avLst/>
            </a:prstGeom>
            <a:solidFill>
              <a:srgbClr val="8F1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745486" y="0"/>
              <a:ext cx="720000" cy="720000"/>
            </a:xfrm>
            <a:prstGeom prst="rect">
              <a:avLst/>
            </a:prstGeom>
            <a:solidFill>
              <a:srgbClr val="F46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465486" y="0"/>
              <a:ext cx="720000" cy="720000"/>
            </a:xfrm>
            <a:prstGeom prst="rect">
              <a:avLst/>
            </a:prstGeom>
            <a:solidFill>
              <a:srgbClr val="E11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185486" y="0"/>
              <a:ext cx="720000" cy="720000"/>
            </a:xfrm>
            <a:prstGeom prst="rect">
              <a:avLst/>
            </a:prstGeom>
            <a:solidFill>
              <a:srgbClr val="F89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905486" y="0"/>
              <a:ext cx="720000" cy="720000"/>
            </a:xfrm>
            <a:prstGeom prst="rect">
              <a:avLst/>
            </a:prstGeom>
            <a:solidFill>
              <a:srgbClr val="CF8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625486" y="0"/>
              <a:ext cx="720000" cy="720000"/>
            </a:xfrm>
            <a:prstGeom prst="rect">
              <a:avLst/>
            </a:prstGeom>
            <a:solidFill>
              <a:srgbClr val="477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9345486" y="0"/>
              <a:ext cx="720000" cy="720000"/>
            </a:xfrm>
            <a:prstGeom prst="rect">
              <a:avLst/>
            </a:prstGeom>
            <a:solidFill>
              <a:srgbClr val="01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0065486" y="0"/>
              <a:ext cx="720000" cy="720000"/>
            </a:xfrm>
            <a:prstGeom prst="rect">
              <a:avLst/>
            </a:prstGeom>
            <a:solidFill>
              <a:srgbClr val="3D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0785486" y="0"/>
              <a:ext cx="720000" cy="720000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1505486" y="0"/>
              <a:ext cx="720000" cy="720000"/>
            </a:xfrm>
            <a:prstGeom prst="rect">
              <a:avLst/>
            </a:prstGeom>
            <a:solidFill>
              <a:srgbClr val="193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0" y="6669407"/>
            <a:ext cx="9945000" cy="185738"/>
            <a:chOff x="-14514" y="0"/>
            <a:chExt cx="12240000" cy="720000"/>
          </a:xfrm>
        </p:grpSpPr>
        <p:sp>
          <p:nvSpPr>
            <p:cNvPr id="45" name="正方形/長方形 44"/>
            <p:cNvSpPr/>
            <p:nvPr/>
          </p:nvSpPr>
          <p:spPr>
            <a:xfrm>
              <a:off x="-14514" y="0"/>
              <a:ext cx="720000" cy="720000"/>
            </a:xfrm>
            <a:prstGeom prst="rect">
              <a:avLst/>
            </a:prstGeom>
            <a:solidFill>
              <a:srgbClr val="EC1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705486" y="0"/>
              <a:ext cx="720000" cy="720000"/>
            </a:xfrm>
            <a:prstGeom prst="rect">
              <a:avLst/>
            </a:prstGeom>
            <a:solidFill>
              <a:srgbClr val="D29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425486" y="0"/>
              <a:ext cx="720000" cy="720000"/>
            </a:xfrm>
            <a:prstGeom prst="rect">
              <a:avLst/>
            </a:prstGeom>
            <a:solidFill>
              <a:srgbClr val="26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2145486" y="0"/>
              <a:ext cx="720000" cy="720000"/>
            </a:xfrm>
            <a:prstGeom prst="rect">
              <a:avLst/>
            </a:prstGeom>
            <a:solidFill>
              <a:srgbClr val="C21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865486" y="0"/>
              <a:ext cx="720000" cy="720000"/>
            </a:xfrm>
            <a:prstGeom prst="rect">
              <a:avLst/>
            </a:prstGeom>
            <a:solidFill>
              <a:srgbClr val="F03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585486" y="0"/>
              <a:ext cx="720000" cy="720000"/>
            </a:xfrm>
            <a:prstGeom prst="rect">
              <a:avLst/>
            </a:prstGeom>
            <a:solidFill>
              <a:srgbClr val="00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305486" y="0"/>
              <a:ext cx="720000" cy="720000"/>
            </a:xfrm>
            <a:prstGeom prst="rect">
              <a:avLst/>
            </a:prstGeom>
            <a:solidFill>
              <a:srgbClr val="FC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025486" y="0"/>
              <a:ext cx="720000" cy="720000"/>
            </a:xfrm>
            <a:prstGeom prst="rect">
              <a:avLst/>
            </a:prstGeom>
            <a:solidFill>
              <a:srgbClr val="8F1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745486" y="0"/>
              <a:ext cx="720000" cy="720000"/>
            </a:xfrm>
            <a:prstGeom prst="rect">
              <a:avLst/>
            </a:prstGeom>
            <a:solidFill>
              <a:srgbClr val="F46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465486" y="0"/>
              <a:ext cx="720000" cy="720000"/>
            </a:xfrm>
            <a:prstGeom prst="rect">
              <a:avLst/>
            </a:prstGeom>
            <a:solidFill>
              <a:srgbClr val="E11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7185486" y="0"/>
              <a:ext cx="720000" cy="720000"/>
            </a:xfrm>
            <a:prstGeom prst="rect">
              <a:avLst/>
            </a:prstGeom>
            <a:solidFill>
              <a:srgbClr val="F89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905486" y="0"/>
              <a:ext cx="720000" cy="720000"/>
            </a:xfrm>
            <a:prstGeom prst="rect">
              <a:avLst/>
            </a:prstGeom>
            <a:solidFill>
              <a:srgbClr val="CF8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8625486" y="0"/>
              <a:ext cx="720000" cy="720000"/>
            </a:xfrm>
            <a:prstGeom prst="rect">
              <a:avLst/>
            </a:prstGeom>
            <a:solidFill>
              <a:srgbClr val="477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9345486" y="0"/>
              <a:ext cx="720000" cy="720000"/>
            </a:xfrm>
            <a:prstGeom prst="rect">
              <a:avLst/>
            </a:prstGeom>
            <a:solidFill>
              <a:srgbClr val="01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0065486" y="0"/>
              <a:ext cx="720000" cy="720000"/>
            </a:xfrm>
            <a:prstGeom prst="rect">
              <a:avLst/>
            </a:prstGeom>
            <a:solidFill>
              <a:srgbClr val="3D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0785486" y="0"/>
              <a:ext cx="720000" cy="720000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1505486" y="0"/>
              <a:ext cx="720000" cy="720000"/>
            </a:xfrm>
            <a:prstGeom prst="rect">
              <a:avLst/>
            </a:prstGeom>
            <a:solidFill>
              <a:srgbClr val="193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</p:grpSp>
      <p:cxnSp>
        <p:nvCxnSpPr>
          <p:cNvPr id="63" name="直線コネクタ 62"/>
          <p:cNvCxnSpPr/>
          <p:nvPr/>
        </p:nvCxnSpPr>
        <p:spPr>
          <a:xfrm>
            <a:off x="54732" y="1989976"/>
            <a:ext cx="9773878" cy="0"/>
          </a:xfrm>
          <a:prstGeom prst="line">
            <a:avLst/>
          </a:prstGeom>
          <a:ln w="57150">
            <a:solidFill>
              <a:srgbClr val="0A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4732" y="2098323"/>
            <a:ext cx="9773878" cy="0"/>
          </a:xfrm>
          <a:prstGeom prst="line">
            <a:avLst/>
          </a:prstGeom>
          <a:ln w="57150">
            <a:solidFill>
              <a:srgbClr val="0A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1266725" y="937023"/>
            <a:ext cx="585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「キャッチフレーズ」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266725" y="1215065"/>
            <a:ext cx="585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spc="488" dirty="0">
                <a:latin typeface="Meiryo UI" panose="020B0604030504040204" pitchFamily="50" charset="-128"/>
                <a:ea typeface="Meiryo UI" panose="020B0604030504040204" pitchFamily="50" charset="-128"/>
              </a:rPr>
              <a:t>事業者・団体名</a:t>
            </a:r>
          </a:p>
        </p:txBody>
      </p:sp>
      <p:cxnSp>
        <p:nvCxnSpPr>
          <p:cNvPr id="92" name="直線コネクタ 91"/>
          <p:cNvCxnSpPr/>
          <p:nvPr/>
        </p:nvCxnSpPr>
        <p:spPr>
          <a:xfrm rot="16200000">
            <a:off x="6580483" y="1399090"/>
            <a:ext cx="936000" cy="0"/>
          </a:xfrm>
          <a:prstGeom prst="line">
            <a:avLst/>
          </a:prstGeom>
          <a:ln w="38100">
            <a:solidFill>
              <a:srgbClr val="0A9E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7276804" y="1127898"/>
            <a:ext cx="2657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代表者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●●●●／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TEL】000-123-4567</a:t>
            </a: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●●市●●町●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●●●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●●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【Mail】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hlinkClick r:id="rId2"/>
            </a:endParaRP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【HP】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担当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09478" y="5718954"/>
            <a:ext cx="4362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179599" y="5374420"/>
            <a:ext cx="2138693" cy="289832"/>
          </a:xfrm>
          <a:prstGeom prst="roundRect">
            <a:avLst>
              <a:gd name="adj" fmla="val 50000"/>
            </a:avLst>
          </a:prstGeom>
          <a:solidFill>
            <a:srgbClr val="0A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Profile</a:t>
            </a:r>
            <a:endParaRPr lang="ja-JP" altLang="en-US" sz="1500" dirty="0"/>
          </a:p>
        </p:txBody>
      </p:sp>
      <p:sp>
        <p:nvSpPr>
          <p:cNvPr id="105" name="角丸四角形 104"/>
          <p:cNvSpPr/>
          <p:nvPr/>
        </p:nvSpPr>
        <p:spPr>
          <a:xfrm>
            <a:off x="5380914" y="2297016"/>
            <a:ext cx="2138693" cy="289832"/>
          </a:xfrm>
          <a:prstGeom prst="roundRect">
            <a:avLst>
              <a:gd name="adj" fmla="val 50000"/>
            </a:avLst>
          </a:prstGeom>
          <a:solidFill>
            <a:srgbClr val="0A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 </a:t>
            </a:r>
            <a:r>
              <a:rPr lang="en-US" altLang="ja-JP" sz="1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Action</a:t>
            </a:r>
            <a:endParaRPr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004651" y="46618"/>
            <a:ext cx="2832002" cy="580720"/>
            <a:chOff x="7004651" y="46618"/>
            <a:chExt cx="2832002" cy="580720"/>
          </a:xfrm>
        </p:grpSpPr>
        <p:pic>
          <p:nvPicPr>
            <p:cNvPr id="134" name="図 13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17485" y="97142"/>
              <a:ext cx="2008823" cy="405384"/>
            </a:xfrm>
            <a:prstGeom prst="rect">
              <a:avLst/>
            </a:prstGeom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7309" y="46618"/>
              <a:ext cx="581301" cy="561293"/>
            </a:xfrm>
            <a:prstGeom prst="rect">
              <a:avLst/>
            </a:prstGeom>
          </p:spPr>
        </p:pic>
        <p:sp>
          <p:nvSpPr>
            <p:cNvPr id="136" name="テキスト ボックス 135"/>
            <p:cNvSpPr txBox="1"/>
            <p:nvPr/>
          </p:nvSpPr>
          <p:spPr>
            <a:xfrm>
              <a:off x="7004651" y="442672"/>
              <a:ext cx="283200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私たちは</a:t>
              </a:r>
              <a:r>
                <a:rPr lang="en-US" altLang="ja-JP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の達成に向け 笑顔の輪をひろげる取り組みを推進します</a:t>
              </a:r>
              <a:endPara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161967" y="2563324"/>
            <a:ext cx="5474170" cy="2460001"/>
            <a:chOff x="232189" y="1943006"/>
            <a:chExt cx="6737441" cy="3027693"/>
          </a:xfrm>
        </p:grpSpPr>
        <p:pic>
          <p:nvPicPr>
            <p:cNvPr id="87" name="図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189" y="1943006"/>
              <a:ext cx="3135624" cy="3027693"/>
            </a:xfrm>
            <a:prstGeom prst="rect">
              <a:avLst/>
            </a:prstGeom>
          </p:spPr>
        </p:pic>
        <p:sp>
          <p:nvSpPr>
            <p:cNvPr id="88" name="テキスト ボックス 87"/>
            <p:cNvSpPr txBox="1"/>
            <p:nvPr/>
          </p:nvSpPr>
          <p:spPr>
            <a:xfrm>
              <a:off x="2661526" y="2445424"/>
              <a:ext cx="4308104" cy="159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9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人とまち、</a:t>
              </a:r>
              <a:endParaRPr lang="en-US" altLang="ja-JP" sz="19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9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その未来の笑顔に</a:t>
              </a:r>
              <a:endParaRPr lang="en-US" altLang="ja-JP" sz="19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9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つなげていくため、</a:t>
              </a:r>
              <a:endParaRPr lang="en-US" altLang="ja-JP" sz="19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9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わたしたちは行動する</a:t>
              </a:r>
              <a:endParaRPr lang="en-US" altLang="ja-JP" sz="19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817" y="4226432"/>
              <a:ext cx="2640239" cy="398955"/>
            </a:xfrm>
            <a:prstGeom prst="rect">
              <a:avLst/>
            </a:prstGeom>
          </p:spPr>
        </p:pic>
      </p:grpSp>
      <p:sp>
        <p:nvSpPr>
          <p:cNvPr id="97" name="テキスト ボックス 96"/>
          <p:cNvSpPr txBox="1"/>
          <p:nvPr/>
        </p:nvSpPr>
        <p:spPr>
          <a:xfrm>
            <a:off x="5380912" y="2658742"/>
            <a:ext cx="4362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○○○○○○○○○○○○○○○○○○○○○○○○○○○○○○○○○○○○○○○○○○○○○○○○○○○○○○○○○○○○○○○○○○○○○○○○○○○○○○○○○○○○○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○○○○○○○○○○○○○○○○○○○○○○○○○○○○○○○○○○○○○○○○○○○○○○○○○○○○○○○○○○○○○○○○○○○○○○○○○○○○○○○○○○○○○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00981" y="892557"/>
            <a:ext cx="1047209" cy="101421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企業ロゴ等</a:t>
            </a:r>
          </a:p>
        </p:txBody>
      </p:sp>
      <p:sp>
        <p:nvSpPr>
          <p:cNvPr id="89" name="角丸四角形 88"/>
          <p:cNvSpPr/>
          <p:nvPr/>
        </p:nvSpPr>
        <p:spPr>
          <a:xfrm>
            <a:off x="7305992" y="915041"/>
            <a:ext cx="1571956" cy="195811"/>
          </a:xfrm>
          <a:prstGeom prst="roundRect">
            <a:avLst>
              <a:gd name="adj" fmla="val 50000"/>
            </a:avLst>
          </a:prstGeom>
          <a:solidFill>
            <a:srgbClr val="0A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企業・団体</a:t>
            </a:r>
            <a:r>
              <a:rPr lang="en-US" altLang="ja-JP" sz="10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</a:t>
            </a:r>
            <a:endParaRPr lang="ja-JP" altLang="en-US" sz="1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85" y="6035986"/>
            <a:ext cx="475863" cy="475863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48" y="6035986"/>
            <a:ext cx="475863" cy="475863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42" y="6035939"/>
            <a:ext cx="475863" cy="475863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36" y="6035891"/>
            <a:ext cx="475863" cy="475863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04" y="6035843"/>
            <a:ext cx="475863" cy="475863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14" y="5978990"/>
            <a:ext cx="589568" cy="589568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78" y="5501168"/>
            <a:ext cx="475863" cy="475863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41" y="5501167"/>
            <a:ext cx="475863" cy="475863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04" y="5501169"/>
            <a:ext cx="475863" cy="475863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67" y="5501166"/>
            <a:ext cx="475863" cy="475863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0" y="5501213"/>
            <a:ext cx="475863" cy="475863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93" y="5501166"/>
            <a:ext cx="475863" cy="475863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56" y="5501169"/>
            <a:ext cx="475863" cy="475863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19" y="5501165"/>
            <a:ext cx="475863" cy="475863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82" y="5501845"/>
            <a:ext cx="475863" cy="475863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65" y="6035986"/>
            <a:ext cx="475863" cy="475863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8" y="6035988"/>
            <a:ext cx="475863" cy="475863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91" y="6035987"/>
            <a:ext cx="475863" cy="4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レーム 1"/>
          <p:cNvSpPr/>
          <p:nvPr/>
        </p:nvSpPr>
        <p:spPr>
          <a:xfrm>
            <a:off x="54732" y="2136098"/>
            <a:ext cx="5232743" cy="4504749"/>
          </a:xfrm>
          <a:prstGeom prst="frame">
            <a:avLst>
              <a:gd name="adj1" fmla="val 14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>
              <a:solidFill>
                <a:schemeClr val="tx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0" y="642937"/>
            <a:ext cx="9945000" cy="185738"/>
            <a:chOff x="-14514" y="0"/>
            <a:chExt cx="12240000" cy="720000"/>
          </a:xfrm>
        </p:grpSpPr>
        <p:sp>
          <p:nvSpPr>
            <p:cNvPr id="9" name="正方形/長方形 8"/>
            <p:cNvSpPr/>
            <p:nvPr/>
          </p:nvSpPr>
          <p:spPr>
            <a:xfrm>
              <a:off x="-14514" y="0"/>
              <a:ext cx="720000" cy="720000"/>
            </a:xfrm>
            <a:prstGeom prst="rect">
              <a:avLst/>
            </a:prstGeom>
            <a:solidFill>
              <a:srgbClr val="EC1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05486" y="0"/>
              <a:ext cx="720000" cy="720000"/>
            </a:xfrm>
            <a:prstGeom prst="rect">
              <a:avLst/>
            </a:prstGeom>
            <a:solidFill>
              <a:srgbClr val="D29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425486" y="0"/>
              <a:ext cx="720000" cy="720000"/>
            </a:xfrm>
            <a:prstGeom prst="rect">
              <a:avLst/>
            </a:prstGeom>
            <a:solidFill>
              <a:srgbClr val="26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145486" y="0"/>
              <a:ext cx="720000" cy="720000"/>
            </a:xfrm>
            <a:prstGeom prst="rect">
              <a:avLst/>
            </a:prstGeom>
            <a:solidFill>
              <a:srgbClr val="C21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865486" y="0"/>
              <a:ext cx="720000" cy="720000"/>
            </a:xfrm>
            <a:prstGeom prst="rect">
              <a:avLst/>
            </a:prstGeom>
            <a:solidFill>
              <a:srgbClr val="F03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585486" y="0"/>
              <a:ext cx="720000" cy="720000"/>
            </a:xfrm>
            <a:prstGeom prst="rect">
              <a:avLst/>
            </a:prstGeom>
            <a:solidFill>
              <a:srgbClr val="00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305486" y="0"/>
              <a:ext cx="720000" cy="720000"/>
            </a:xfrm>
            <a:prstGeom prst="rect">
              <a:avLst/>
            </a:prstGeom>
            <a:solidFill>
              <a:srgbClr val="FC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025486" y="0"/>
              <a:ext cx="720000" cy="720000"/>
            </a:xfrm>
            <a:prstGeom prst="rect">
              <a:avLst/>
            </a:prstGeom>
            <a:solidFill>
              <a:srgbClr val="8F1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745486" y="0"/>
              <a:ext cx="720000" cy="720000"/>
            </a:xfrm>
            <a:prstGeom prst="rect">
              <a:avLst/>
            </a:prstGeom>
            <a:solidFill>
              <a:srgbClr val="F46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465486" y="0"/>
              <a:ext cx="720000" cy="720000"/>
            </a:xfrm>
            <a:prstGeom prst="rect">
              <a:avLst/>
            </a:prstGeom>
            <a:solidFill>
              <a:srgbClr val="E11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185486" y="0"/>
              <a:ext cx="720000" cy="720000"/>
            </a:xfrm>
            <a:prstGeom prst="rect">
              <a:avLst/>
            </a:prstGeom>
            <a:solidFill>
              <a:srgbClr val="F89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905486" y="0"/>
              <a:ext cx="720000" cy="720000"/>
            </a:xfrm>
            <a:prstGeom prst="rect">
              <a:avLst/>
            </a:prstGeom>
            <a:solidFill>
              <a:srgbClr val="CF8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625486" y="0"/>
              <a:ext cx="720000" cy="720000"/>
            </a:xfrm>
            <a:prstGeom prst="rect">
              <a:avLst/>
            </a:prstGeom>
            <a:solidFill>
              <a:srgbClr val="477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9345486" y="0"/>
              <a:ext cx="720000" cy="720000"/>
            </a:xfrm>
            <a:prstGeom prst="rect">
              <a:avLst/>
            </a:prstGeom>
            <a:solidFill>
              <a:srgbClr val="01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0065486" y="0"/>
              <a:ext cx="720000" cy="720000"/>
            </a:xfrm>
            <a:prstGeom prst="rect">
              <a:avLst/>
            </a:prstGeom>
            <a:solidFill>
              <a:srgbClr val="3D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0785486" y="0"/>
              <a:ext cx="720000" cy="720000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1505486" y="0"/>
              <a:ext cx="720000" cy="720000"/>
            </a:xfrm>
            <a:prstGeom prst="rect">
              <a:avLst/>
            </a:prstGeom>
            <a:solidFill>
              <a:srgbClr val="193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0" y="6669407"/>
            <a:ext cx="9945000" cy="185738"/>
            <a:chOff x="-14514" y="0"/>
            <a:chExt cx="12240000" cy="720000"/>
          </a:xfrm>
        </p:grpSpPr>
        <p:sp>
          <p:nvSpPr>
            <p:cNvPr id="45" name="正方形/長方形 44"/>
            <p:cNvSpPr/>
            <p:nvPr/>
          </p:nvSpPr>
          <p:spPr>
            <a:xfrm>
              <a:off x="-14514" y="0"/>
              <a:ext cx="720000" cy="720000"/>
            </a:xfrm>
            <a:prstGeom prst="rect">
              <a:avLst/>
            </a:prstGeom>
            <a:solidFill>
              <a:srgbClr val="EC1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705486" y="0"/>
              <a:ext cx="720000" cy="720000"/>
            </a:xfrm>
            <a:prstGeom prst="rect">
              <a:avLst/>
            </a:prstGeom>
            <a:solidFill>
              <a:srgbClr val="D29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425486" y="0"/>
              <a:ext cx="720000" cy="720000"/>
            </a:xfrm>
            <a:prstGeom prst="rect">
              <a:avLst/>
            </a:prstGeom>
            <a:solidFill>
              <a:srgbClr val="26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2145486" y="0"/>
              <a:ext cx="720000" cy="720000"/>
            </a:xfrm>
            <a:prstGeom prst="rect">
              <a:avLst/>
            </a:prstGeom>
            <a:solidFill>
              <a:srgbClr val="C21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865486" y="0"/>
              <a:ext cx="720000" cy="720000"/>
            </a:xfrm>
            <a:prstGeom prst="rect">
              <a:avLst/>
            </a:prstGeom>
            <a:solidFill>
              <a:srgbClr val="F03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585486" y="0"/>
              <a:ext cx="720000" cy="720000"/>
            </a:xfrm>
            <a:prstGeom prst="rect">
              <a:avLst/>
            </a:prstGeom>
            <a:solidFill>
              <a:srgbClr val="00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305486" y="0"/>
              <a:ext cx="720000" cy="720000"/>
            </a:xfrm>
            <a:prstGeom prst="rect">
              <a:avLst/>
            </a:prstGeom>
            <a:solidFill>
              <a:srgbClr val="FC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025486" y="0"/>
              <a:ext cx="720000" cy="720000"/>
            </a:xfrm>
            <a:prstGeom prst="rect">
              <a:avLst/>
            </a:prstGeom>
            <a:solidFill>
              <a:srgbClr val="8F1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745486" y="0"/>
              <a:ext cx="720000" cy="720000"/>
            </a:xfrm>
            <a:prstGeom prst="rect">
              <a:avLst/>
            </a:prstGeom>
            <a:solidFill>
              <a:srgbClr val="F46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465486" y="0"/>
              <a:ext cx="720000" cy="720000"/>
            </a:xfrm>
            <a:prstGeom prst="rect">
              <a:avLst/>
            </a:prstGeom>
            <a:solidFill>
              <a:srgbClr val="E11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7185486" y="0"/>
              <a:ext cx="720000" cy="720000"/>
            </a:xfrm>
            <a:prstGeom prst="rect">
              <a:avLst/>
            </a:prstGeom>
            <a:solidFill>
              <a:srgbClr val="F89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905486" y="0"/>
              <a:ext cx="720000" cy="720000"/>
            </a:xfrm>
            <a:prstGeom prst="rect">
              <a:avLst/>
            </a:prstGeom>
            <a:solidFill>
              <a:srgbClr val="CF8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8625486" y="0"/>
              <a:ext cx="720000" cy="720000"/>
            </a:xfrm>
            <a:prstGeom prst="rect">
              <a:avLst/>
            </a:prstGeom>
            <a:solidFill>
              <a:srgbClr val="4776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9345486" y="0"/>
              <a:ext cx="720000" cy="720000"/>
            </a:xfrm>
            <a:prstGeom prst="rect">
              <a:avLst/>
            </a:prstGeom>
            <a:solidFill>
              <a:srgbClr val="01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0065486" y="0"/>
              <a:ext cx="720000" cy="720000"/>
            </a:xfrm>
            <a:prstGeom prst="rect">
              <a:avLst/>
            </a:prstGeom>
            <a:solidFill>
              <a:srgbClr val="3D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0785486" y="0"/>
              <a:ext cx="720000" cy="720000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1505486" y="0"/>
              <a:ext cx="720000" cy="720000"/>
            </a:xfrm>
            <a:prstGeom prst="rect">
              <a:avLst/>
            </a:prstGeom>
            <a:solidFill>
              <a:srgbClr val="193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</p:grpSp>
      <p:cxnSp>
        <p:nvCxnSpPr>
          <p:cNvPr id="63" name="直線コネクタ 62"/>
          <p:cNvCxnSpPr/>
          <p:nvPr/>
        </p:nvCxnSpPr>
        <p:spPr>
          <a:xfrm>
            <a:off x="54732" y="1989976"/>
            <a:ext cx="9773878" cy="0"/>
          </a:xfrm>
          <a:prstGeom prst="line">
            <a:avLst/>
          </a:prstGeom>
          <a:ln w="57150">
            <a:solidFill>
              <a:srgbClr val="0A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4732" y="2098323"/>
            <a:ext cx="9773878" cy="0"/>
          </a:xfrm>
          <a:prstGeom prst="line">
            <a:avLst/>
          </a:prstGeom>
          <a:ln w="57150">
            <a:solidFill>
              <a:srgbClr val="0A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1165125" y="937023"/>
            <a:ext cx="585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「持続的に発展し、一人ひとりが輝くまち 枚方」を目指して！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165125" y="1215065"/>
            <a:ext cx="585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spc="488" dirty="0">
                <a:latin typeface="Meiryo UI" panose="020B0604030504040204" pitchFamily="50" charset="-128"/>
                <a:ea typeface="Meiryo UI" panose="020B0604030504040204" pitchFamily="50" charset="-128"/>
              </a:rPr>
              <a:t>枚方市役所株式会社</a:t>
            </a:r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2289812"/>
            <a:ext cx="4362303" cy="3048193"/>
          </a:xfrm>
          <a:prstGeom prst="rect">
            <a:avLst/>
          </a:prstGeom>
        </p:spPr>
      </p:pic>
      <p:sp>
        <p:nvSpPr>
          <p:cNvPr id="93" name="テキスト ボックス 92"/>
          <p:cNvSpPr txBox="1"/>
          <p:nvPr/>
        </p:nvSpPr>
        <p:spPr>
          <a:xfrm>
            <a:off x="7276804" y="1127898"/>
            <a:ext cx="2657582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代表者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枚方　太郎</a:t>
            </a:r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TEL】072-841-1221 【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枚方市大垣内町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丁目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番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  <a:endParaRPr lang="en-US" altLang="ja-JP" sz="975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Mail】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kikaku@city.hirakata.osaka.jp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／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  <a:hlinkClick r:id="rId3"/>
            </a:endParaRPr>
          </a:p>
          <a:p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975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HP】</a:t>
            </a:r>
            <a:r>
              <a:rPr lang="en-US" altLang="ja-JP" sz="975" dirty="0" err="1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://www.city.hirakata.osaka.jp/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担当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枚方　花子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09478" y="5655454"/>
            <a:ext cx="4362303" cy="9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私たち枚方市役所株式会社は、△△を通じて□□を行っている会社です。 ○○○○○○○○○○○○○○○○○○○○○○○○○○○○○○○○○○○○○○○○○○○○○○○○○○○○○○○○○○○○○○○○○○○○○○○○○○○○○○○○○○○○○○○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179599" y="5369592"/>
            <a:ext cx="2138694" cy="317459"/>
            <a:chOff x="6727762" y="1947769"/>
            <a:chExt cx="2632239" cy="390718"/>
          </a:xfrm>
        </p:grpSpPr>
        <p:sp>
          <p:nvSpPr>
            <p:cNvPr id="101" name="角丸四角形 100"/>
            <p:cNvSpPr/>
            <p:nvPr/>
          </p:nvSpPr>
          <p:spPr>
            <a:xfrm>
              <a:off x="6727762" y="1953711"/>
              <a:ext cx="2632238" cy="356716"/>
            </a:xfrm>
            <a:prstGeom prst="roundRect">
              <a:avLst>
                <a:gd name="adj" fmla="val 50000"/>
              </a:avLst>
            </a:prstGeom>
            <a:solidFill>
              <a:srgbClr val="0A9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727762" y="1947769"/>
              <a:ext cx="2632239" cy="390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63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Profile</a:t>
              </a:r>
              <a:endParaRPr lang="ja-JP" altLang="en-US" sz="146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5380914" y="2292188"/>
            <a:ext cx="2138694" cy="317459"/>
            <a:chOff x="6727762" y="3611412"/>
            <a:chExt cx="2632239" cy="390718"/>
          </a:xfrm>
        </p:grpSpPr>
        <p:sp>
          <p:nvSpPr>
            <p:cNvPr id="105" name="角丸四角形 104"/>
            <p:cNvSpPr/>
            <p:nvPr/>
          </p:nvSpPr>
          <p:spPr>
            <a:xfrm>
              <a:off x="6727762" y="3617354"/>
              <a:ext cx="2632238" cy="356716"/>
            </a:xfrm>
            <a:prstGeom prst="roundRect">
              <a:avLst>
                <a:gd name="adj" fmla="val 50000"/>
              </a:avLst>
            </a:prstGeom>
            <a:solidFill>
              <a:srgbClr val="0A9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6727763" y="3611412"/>
              <a:ext cx="2632238" cy="390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63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 Action</a:t>
              </a:r>
              <a:endParaRPr lang="ja-JP" altLang="en-US" sz="1463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8" name="テキスト ボックス 107"/>
          <p:cNvSpPr txBox="1"/>
          <p:nvPr/>
        </p:nvSpPr>
        <p:spPr>
          <a:xfrm>
            <a:off x="5380912" y="2658742"/>
            <a:ext cx="4362303" cy="289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私たち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は、 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○○○○○○○○○○○○○○○○○○○○の取り組みを推進します！</a:t>
            </a:r>
            <a:endParaRPr lang="en-US" altLang="ja-JP" sz="1138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ゴール３</a:t>
            </a:r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私たちは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、枚方市において□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□の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取り組みをすることに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より、社会に●●を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提供し、△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△に貢献します。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ゴール１１</a:t>
            </a:r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□□を活用した▲▲の販売により、●●の価値向上と△△の実現に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貢献します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ゴール○○</a:t>
            </a:r>
            <a:r>
              <a:rPr lang="en-US" altLang="ja-JP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○○○○○○○○○○○○○○○○○○○○○○○○○○○○○○○○○○○○○○○○○○○○○○○○○○○○○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○○○</a:t>
            </a:r>
            <a:endParaRPr lang="en-US" altLang="ja-JP" sz="1138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○○○○○○○○○○○○○○○○○○○○○○○○○○○○○○○○○○○○○○○○○○○○○○○○○○○○○○○○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○○○○○○○○○○○○○○○○○○○○○○○○○○○○○○○○○○○○○○○○○○○○○○○○○○○○○○○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 ○○○○○○○○○○○○○○○○○○○○○○○○○○</a:t>
            </a:r>
            <a:r>
              <a:rPr lang="ja-JP" altLang="en-US" sz="1138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1138" dirty="0">
                <a:latin typeface="Meiryo UI" panose="020B0604030504040204" pitchFamily="50" charset="-128"/>
                <a:ea typeface="Meiryo UI" panose="020B0604030504040204" pitchFamily="50" charset="-128"/>
              </a:rPr>
              <a:t> ○</a:t>
            </a:r>
            <a:endParaRPr lang="en-US" altLang="ja-JP" sz="113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1" name="図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95" y="5629284"/>
            <a:ext cx="475863" cy="475863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10" y="5629284"/>
            <a:ext cx="475863" cy="475863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24" y="5629284"/>
            <a:ext cx="475863" cy="475863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65" y="5629284"/>
            <a:ext cx="475863" cy="475863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06" y="5629284"/>
            <a:ext cx="475863" cy="475863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29" y="5629284"/>
            <a:ext cx="475863" cy="475863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61" y="5629282"/>
            <a:ext cx="475863" cy="475863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89" y="5629281"/>
            <a:ext cx="475863" cy="475863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14" y="6123367"/>
            <a:ext cx="475863" cy="475863"/>
          </a:xfrm>
          <a:prstGeom prst="rect">
            <a:avLst/>
          </a:prstGeom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95" y="6123367"/>
            <a:ext cx="475863" cy="475863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78" y="6123367"/>
            <a:ext cx="475863" cy="475863"/>
          </a:xfrm>
          <a:prstGeom prst="rect">
            <a:avLst/>
          </a:prstGeom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80" y="6123367"/>
            <a:ext cx="475863" cy="475863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64" y="6123367"/>
            <a:ext cx="475863" cy="475863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06" y="6123367"/>
            <a:ext cx="475863" cy="475863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28" y="6123367"/>
            <a:ext cx="475863" cy="475863"/>
          </a:xfrm>
          <a:prstGeom prst="rect">
            <a:avLst/>
          </a:prstGeom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48" y="6123366"/>
            <a:ext cx="475863" cy="475863"/>
          </a:xfrm>
          <a:prstGeom prst="rect">
            <a:avLst/>
          </a:prstGeom>
        </p:spPr>
      </p:pic>
      <p:pic>
        <p:nvPicPr>
          <p:cNvPr id="127" name="図 1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14" y="5629284"/>
            <a:ext cx="475863" cy="475863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62" y="5972610"/>
            <a:ext cx="754865" cy="754865"/>
          </a:xfrm>
          <a:prstGeom prst="rect">
            <a:avLst/>
          </a:prstGeom>
        </p:spPr>
      </p:pic>
      <p:sp>
        <p:nvSpPr>
          <p:cNvPr id="90" name="正方形/長方形 89"/>
          <p:cNvSpPr/>
          <p:nvPr/>
        </p:nvSpPr>
        <p:spPr>
          <a:xfrm>
            <a:off x="100981" y="892557"/>
            <a:ext cx="1047209" cy="101421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企業ロゴ等</a:t>
            </a:r>
          </a:p>
        </p:txBody>
      </p:sp>
      <p:sp>
        <p:nvSpPr>
          <p:cNvPr id="91" name="線吹き出し 1 (枠付き) 90"/>
          <p:cNvSpPr/>
          <p:nvPr/>
        </p:nvSpPr>
        <p:spPr>
          <a:xfrm>
            <a:off x="3002676" y="4949753"/>
            <a:ext cx="2015353" cy="668655"/>
          </a:xfrm>
          <a:prstGeom prst="borderCallout1">
            <a:avLst>
              <a:gd name="adj1" fmla="val 53170"/>
              <a:gd name="adj2" fmla="val -203"/>
              <a:gd name="adj3" fmla="val 95525"/>
              <a:gd name="adj4" fmla="val -2562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登録申込書様式の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「★事業者・団体等の概要」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の内容を参照</a:t>
            </a:r>
          </a:p>
        </p:txBody>
      </p:sp>
      <p:sp>
        <p:nvSpPr>
          <p:cNvPr id="94" name="線吹き出し 1 (枠付き) 93"/>
          <p:cNvSpPr/>
          <p:nvPr/>
        </p:nvSpPr>
        <p:spPr>
          <a:xfrm>
            <a:off x="7977723" y="2027470"/>
            <a:ext cx="1800450" cy="668655"/>
          </a:xfrm>
          <a:prstGeom prst="borderCallout1">
            <a:avLst>
              <a:gd name="adj1" fmla="val 42369"/>
              <a:gd name="adj2" fmla="val -859"/>
              <a:gd name="adj3" fmla="val 96640"/>
              <a:gd name="adj4" fmla="val -1664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の取り組みを紹介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登録申込書様式の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「２．」の内容を参照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線吹き出し 1 (枠付き) 97"/>
          <p:cNvSpPr/>
          <p:nvPr/>
        </p:nvSpPr>
        <p:spPr>
          <a:xfrm>
            <a:off x="7471420" y="5072963"/>
            <a:ext cx="2332980" cy="487088"/>
          </a:xfrm>
          <a:prstGeom prst="borderCallout1">
            <a:avLst>
              <a:gd name="adj1" fmla="val 61512"/>
              <a:gd name="adj2" fmla="val -281"/>
              <a:gd name="adj3" fmla="val 119645"/>
              <a:gd name="adj4" fmla="val -1634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関連する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のゴールを</a:t>
            </a:r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選択</a:t>
            </a:r>
            <a:endParaRPr lang="en-US" altLang="ja-JP" sz="975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（該当しないアイコンは削除してください）</a:t>
            </a:r>
            <a:endParaRPr lang="ja-JP" altLang="en-US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4138085" y="166238"/>
            <a:ext cx="1607171" cy="30968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25" b="1" dirty="0">
                <a:solidFill>
                  <a:srgbClr val="F89C25"/>
                </a:solidFill>
              </a:rPr>
              <a:t>記載要領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649946" y="3070963"/>
            <a:ext cx="4105204" cy="132114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黄色枠内は事業者・団体様の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として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自由にアレンジしていただいて構いません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過度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な営業活動とならないようご留意ください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事業者・団体様の</a:t>
            </a:r>
            <a:r>
              <a:rPr lang="en-US" altLang="ja-JP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写真（皆様の笑顔の写真）等を掲載してください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掲載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写真等がない場合は</a:t>
            </a:r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、既存のテンプレート</a:t>
            </a:r>
            <a:r>
              <a:rPr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をご使用</a:t>
            </a:r>
            <a:r>
              <a:rPr lang="ja-JP" altLang="en-US" sz="97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ください）</a:t>
            </a:r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004651" y="46618"/>
            <a:ext cx="2832002" cy="580720"/>
            <a:chOff x="7004651" y="46618"/>
            <a:chExt cx="2832002" cy="580720"/>
          </a:xfrm>
        </p:grpSpPr>
        <p:pic>
          <p:nvPicPr>
            <p:cNvPr id="134" name="図 133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7217485" y="97142"/>
              <a:ext cx="2008823" cy="405384"/>
            </a:xfrm>
            <a:prstGeom prst="rect">
              <a:avLst/>
            </a:prstGeom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247309" y="46618"/>
              <a:ext cx="581301" cy="561293"/>
            </a:xfrm>
            <a:prstGeom prst="rect">
              <a:avLst/>
            </a:prstGeom>
          </p:spPr>
        </p:pic>
        <p:sp>
          <p:nvSpPr>
            <p:cNvPr id="136" name="テキスト ボックス 135"/>
            <p:cNvSpPr txBox="1"/>
            <p:nvPr/>
          </p:nvSpPr>
          <p:spPr>
            <a:xfrm>
              <a:off x="7004651" y="442672"/>
              <a:ext cx="283200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私たちは</a:t>
              </a:r>
              <a:r>
                <a:rPr lang="en-US" altLang="ja-JP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の達成に向け 笑顔の輪をひろげる取り組みを推進します</a:t>
              </a:r>
              <a:endPara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39" name="角丸四角形 138"/>
          <p:cNvSpPr/>
          <p:nvPr/>
        </p:nvSpPr>
        <p:spPr>
          <a:xfrm>
            <a:off x="7305992" y="915041"/>
            <a:ext cx="1571956" cy="195811"/>
          </a:xfrm>
          <a:prstGeom prst="roundRect">
            <a:avLst>
              <a:gd name="adj" fmla="val 50000"/>
            </a:avLst>
          </a:prstGeom>
          <a:solidFill>
            <a:srgbClr val="0A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企業・団体</a:t>
            </a:r>
            <a:r>
              <a:rPr lang="en-US" altLang="ja-JP" sz="10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</a:t>
            </a:r>
            <a:endParaRPr lang="ja-JP" altLang="en-US" sz="1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rot="16200000">
            <a:off x="6580483" y="1399090"/>
            <a:ext cx="936000" cy="0"/>
          </a:xfrm>
          <a:prstGeom prst="line">
            <a:avLst/>
          </a:prstGeom>
          <a:ln w="38100">
            <a:solidFill>
              <a:srgbClr val="0A9E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1149</Words>
  <Application>Microsoft Office PowerPoint</Application>
  <PresentationFormat>A4 210 x 297 mm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Administrator</cp:lastModifiedBy>
  <cp:revision>59</cp:revision>
  <cp:lastPrinted>2022-06-10T04:14:08Z</cp:lastPrinted>
  <dcterms:created xsi:type="dcterms:W3CDTF">2022-03-03T07:23:38Z</dcterms:created>
  <dcterms:modified xsi:type="dcterms:W3CDTF">2022-08-25T07:52:54Z</dcterms:modified>
</cp:coreProperties>
</file>